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19" r:id="rId3"/>
    <p:sldId id="414" r:id="rId5"/>
    <p:sldId id="424" r:id="rId6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36"/>
        <p:guide pos="357"/>
        <p:guide pos="7362"/>
        <p:guide orient="horz" pos="632"/>
        <p:guide orient="horz" pos="3834"/>
        <p:guide pos="5038"/>
        <p:guide pos="2545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tags" Target="../tags/tag17.xml"/><Relationship Id="rId7" Type="http://schemas.openxmlformats.org/officeDocument/2006/relationships/tags" Target="../tags/tag16.xml"/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微信图片_2021051116184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8485" y="1012190"/>
            <a:ext cx="11094085" cy="562229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566420" y="1012190"/>
            <a:ext cx="11115040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南京汤山试驾场地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66420" y="6105525"/>
            <a:ext cx="10855960" cy="2755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南京汤山试驾场地位于南京汤山旅游度假区内，周边环境优美、交通便利。适合做各类汽车活动。场地分为A、B两块 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07655" y="3976370"/>
            <a:ext cx="38392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en-US" altLang="zh-CN" sz="1200" b="1">
                <a:latin typeface="+mj-ea"/>
                <a:ea typeface="+mj-ea"/>
                <a:cs typeface="+mj-ea"/>
                <a:sym typeface="+mn-ea"/>
              </a:rPr>
              <a:t>A</a:t>
            </a: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4</a:t>
            </a:r>
            <a:r>
              <a:rPr lang="zh-CN" altLang="en-US" sz="1200">
                <a:latin typeface="+mn-ea"/>
                <a:cs typeface="+mn-ea"/>
                <a:sym typeface="+mn-ea"/>
              </a:rPr>
              <a:t>万</a:t>
            </a:r>
            <a:r>
              <a:rPr lang="en-US" altLang="zh-CN" sz="1200">
                <a:latin typeface="+mn-ea"/>
                <a:cs typeface="+mn-ea"/>
                <a:sym typeface="+mn-ea"/>
              </a:rPr>
              <a:t>/</a:t>
            </a:r>
            <a:r>
              <a:rPr lang="zh-CN" altLang="en-US" sz="1200">
                <a:latin typeface="+mn-ea"/>
                <a:cs typeface="+mn-ea"/>
                <a:sym typeface="+mn-ea"/>
              </a:rPr>
              <a:t>天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350</a:t>
            </a:r>
            <a:r>
              <a:rPr lang="zh-CN" altLang="en-US" sz="1200">
                <a:latin typeface="+mn-ea"/>
                <a:cs typeface="+mn-ea"/>
                <a:sym typeface="+mn-ea"/>
              </a:rPr>
              <a:t>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35-55</a:t>
            </a:r>
            <a:r>
              <a:rPr lang="zh-CN" altLang="en-US" sz="1200">
                <a:latin typeface="+mn-ea"/>
                <a:cs typeface="+mn-ea"/>
                <a:sym typeface="+mn-ea"/>
              </a:rPr>
              <a:t>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全封闭含税(场地租赁费专票) 含水电费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b="1">
                <a:latin typeface="+mn-ea"/>
                <a:cs typeface="+mn-ea"/>
                <a:sym typeface="+mn-ea"/>
              </a:rPr>
              <a:t>B</a:t>
            </a:r>
            <a:r>
              <a:rPr lang="zh-CN" altLang="en-US" sz="1200" b="1">
                <a:latin typeface="+mn-ea"/>
                <a:cs typeface="+mn-ea"/>
                <a:sym typeface="+mn-ea"/>
              </a:rPr>
              <a:t>场地：</a:t>
            </a:r>
            <a:r>
              <a:rPr lang="en-US" sz="1200">
                <a:latin typeface="+mn-ea"/>
                <a:cs typeface="+mn-ea"/>
                <a:sym typeface="+mn-ea"/>
              </a:rPr>
              <a:t>3</a:t>
            </a:r>
            <a:r>
              <a:rPr lang="zh-CN" altLang="en-US" sz="1200">
                <a:latin typeface="+mn-ea"/>
                <a:cs typeface="+mn-ea"/>
                <a:sym typeface="+mn-ea"/>
              </a:rPr>
              <a:t>万</a:t>
            </a:r>
            <a:r>
              <a:rPr lang="en-US" altLang="zh-CN" sz="1200">
                <a:latin typeface="+mn-ea"/>
                <a:cs typeface="+mn-ea"/>
                <a:sym typeface="+mn-ea"/>
              </a:rPr>
              <a:t>/</a:t>
            </a:r>
            <a:r>
              <a:rPr lang="zh-CN" altLang="en-US" sz="1200">
                <a:latin typeface="+mn-ea"/>
                <a:cs typeface="+mn-ea"/>
                <a:sym typeface="+mn-ea"/>
              </a:rPr>
              <a:t>天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长</a:t>
            </a:r>
            <a:r>
              <a:rPr lang="en-US" altLang="zh-CN" sz="1200">
                <a:latin typeface="+mn-ea"/>
                <a:cs typeface="+mn-ea"/>
                <a:sym typeface="+mn-ea"/>
              </a:rPr>
              <a:t>200</a:t>
            </a:r>
            <a:r>
              <a:rPr lang="zh-CN" altLang="en-US" sz="1200">
                <a:latin typeface="+mn-ea"/>
                <a:cs typeface="+mn-ea"/>
                <a:sym typeface="+mn-ea"/>
              </a:rPr>
              <a:t>米，宽</a:t>
            </a:r>
            <a:r>
              <a:rPr lang="en-US" altLang="zh-CN" sz="1200">
                <a:latin typeface="+mn-ea"/>
                <a:cs typeface="+mn-ea"/>
                <a:sym typeface="+mn-ea"/>
              </a:rPr>
              <a:t>40-70</a:t>
            </a:r>
            <a:r>
              <a:rPr lang="zh-CN" altLang="en-US" sz="1200">
                <a:latin typeface="+mn-ea"/>
                <a:cs typeface="+mn-ea"/>
                <a:sym typeface="+mn-ea"/>
              </a:rPr>
              <a:t>米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柏油地面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全封闭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altLang="en-US" sz="1200">
                <a:latin typeface="+mn-ea"/>
                <a:cs typeface="+mn-ea"/>
                <a:sym typeface="+mn-ea"/>
              </a:rPr>
              <a:t>含税(场地租赁费专票) 含水电费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zh-CN" altLang="en-US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380V/100KW;方便接水</a:t>
            </a:r>
            <a:endParaRPr lang="en-US" altLang="zh-CN"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sz="1200">
                <a:latin typeface="+mn-ea"/>
                <a:cs typeface="+mn-ea"/>
                <a:sym typeface="+mn-ea"/>
              </a:rPr>
              <a:t>停车位 </a:t>
            </a:r>
            <a:r>
              <a:rPr lang="en-US" altLang="zh-CN" sz="1200">
                <a:latin typeface="+mn-ea"/>
                <a:cs typeface="+mn-ea"/>
                <a:sym typeface="+mn-ea"/>
              </a:rPr>
              <a:t> </a:t>
            </a:r>
            <a:r>
              <a:rPr lang="zh-CN" sz="1200">
                <a:latin typeface="+mn-ea"/>
                <a:cs typeface="+mn-ea"/>
                <a:sym typeface="+mn-ea"/>
              </a:rPr>
              <a:t>固定洗手间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2" name="图片 1" descr="微信图片_2021051116183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89570" y="1012190"/>
            <a:ext cx="3675380" cy="2830830"/>
          </a:xfrm>
          <a:prstGeom prst="rect">
            <a:avLst/>
          </a:prstGeom>
        </p:spPr>
      </p:pic>
      <p:pic>
        <p:nvPicPr>
          <p:cNvPr id="3" name="图片 2" descr="南京汤山试驾场地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60" y="1016000"/>
            <a:ext cx="6435725" cy="50704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" name="文本框 8"/>
          <p:cNvSpPr txBox="1"/>
          <p:nvPr/>
        </p:nvSpPr>
        <p:spPr>
          <a:xfrm>
            <a:off x="598805" y="3442970"/>
            <a:ext cx="11089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沃尔沃</a:t>
            </a:r>
            <a:r>
              <a:rPr lang="en-US" altLang="zh-CN" sz="1200">
                <a:latin typeface="+mn-ea"/>
                <a:cs typeface="+mn-ea"/>
                <a:sym typeface="+mn-ea"/>
              </a:rPr>
              <a:t>S60</a:t>
            </a:r>
            <a:r>
              <a:rPr lang="zh-CN" altLang="en-US" sz="1200">
                <a:latin typeface="+mn-ea"/>
                <a:cs typeface="+mn-ea"/>
                <a:sym typeface="+mn-ea"/>
              </a:rPr>
              <a:t>汽车活动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3250" y="6282055"/>
            <a:ext cx="110896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大通</a:t>
            </a:r>
            <a:r>
              <a:rPr lang="en-US" altLang="zh-CN" sz="1200">
                <a:latin typeface="+mn-ea"/>
                <a:cs typeface="+mn-ea"/>
                <a:sym typeface="+mn-ea"/>
              </a:rPr>
              <a:t>D90</a:t>
            </a:r>
            <a:r>
              <a:rPr lang="zh-CN" altLang="en-US" sz="1200">
                <a:latin typeface="+mn-ea"/>
                <a:cs typeface="+mn-ea"/>
                <a:sym typeface="+mn-ea"/>
              </a:rPr>
              <a:t>汽车活动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pic>
        <p:nvPicPr>
          <p:cNvPr id="11" name="图片 10" descr="微信图片_202105121059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2100" y="1000760"/>
            <a:ext cx="3902710" cy="2388235"/>
          </a:xfrm>
          <a:prstGeom prst="rect">
            <a:avLst/>
          </a:prstGeom>
        </p:spPr>
      </p:pic>
      <p:pic>
        <p:nvPicPr>
          <p:cNvPr id="12" name="图片 11" descr="微信图片_202105121058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420" y="3768725"/>
            <a:ext cx="3473450" cy="2489835"/>
          </a:xfrm>
          <a:prstGeom prst="rect">
            <a:avLst/>
          </a:prstGeom>
        </p:spPr>
      </p:pic>
      <p:pic>
        <p:nvPicPr>
          <p:cNvPr id="14" name="图片 13" descr="微信图片_202105121059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390" y="3768725"/>
            <a:ext cx="3615055" cy="2515870"/>
          </a:xfrm>
          <a:prstGeom prst="rect">
            <a:avLst/>
          </a:prstGeom>
        </p:spPr>
      </p:pic>
      <p:pic>
        <p:nvPicPr>
          <p:cNvPr id="17" name="图片 16" descr="微信图片_2021051210585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2100" y="3768725"/>
            <a:ext cx="3909060" cy="2488565"/>
          </a:xfrm>
          <a:prstGeom prst="rect">
            <a:avLst/>
          </a:prstGeom>
        </p:spPr>
      </p:pic>
      <p:pic>
        <p:nvPicPr>
          <p:cNvPr id="20" name="图片 19" descr="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420" y="1000760"/>
            <a:ext cx="3472815" cy="2389505"/>
          </a:xfrm>
          <a:prstGeom prst="rect">
            <a:avLst/>
          </a:prstGeom>
        </p:spPr>
      </p:pic>
      <p:pic>
        <p:nvPicPr>
          <p:cNvPr id="23" name="图片 2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3390" y="1000760"/>
            <a:ext cx="3615055" cy="239014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UNIT_PLACING_PICTURE_USER_VIEWPORT" val="{&quot;height&quot;:10800,&quot;width&quot;:14400}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7774db41-5ebe-44f6-a627-64e3821c37f0"/>
  <p:tag name="COMMONDATA" val="eyJoZGlkIjoiYzE0MWQ5MzhhMzc0NWNlNGVkM2QwNTQzMGIxZWQ3YT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WPS 演示</Application>
  <PresentationFormat>宽屏</PresentationFormat>
  <Paragraphs>13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南京汤山试驾场地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shizhan</cp:lastModifiedBy>
  <cp:revision>392</cp:revision>
  <dcterms:created xsi:type="dcterms:W3CDTF">2019-06-19T02:08:00Z</dcterms:created>
  <dcterms:modified xsi:type="dcterms:W3CDTF">2022-09-28T07:02:00Z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7980805F6BDE47FAAA00BA1ED707EE4C</vt:lpwstr>
  </property>
</Properties>
</file>